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550" y="7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4" y="2840570"/>
            <a:ext cx="4371975" cy="196003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1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275166"/>
            <a:ext cx="1157288" cy="585046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275166"/>
            <a:ext cx="3386138" cy="585046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8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302" y="5875868"/>
            <a:ext cx="4371975" cy="1816100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302" y="3875618"/>
            <a:ext cx="4371975" cy="200024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1600201"/>
            <a:ext cx="2271713" cy="452543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14613" y="1600201"/>
            <a:ext cx="2271713" cy="452543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7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2828" y="2046818"/>
            <a:ext cx="2273498" cy="853017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3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9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6" y="364066"/>
            <a:ext cx="1692176" cy="154940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0967" y="364070"/>
            <a:ext cx="2875359" cy="780415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50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C319-81D1-42A7-AF11-EAD9700378C1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7364" y="8475134"/>
            <a:ext cx="16287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508" y="4126451"/>
            <a:ext cx="4371975" cy="620167"/>
          </a:xfrm>
        </p:spPr>
        <p:txBody>
          <a:bodyPr/>
          <a:lstStyle/>
          <a:p>
            <a:r>
              <a:rPr lang="fr-FR" dirty="0" smtClean="0"/>
              <a:t>Poster Template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</TotalTime>
  <Words>2</Words>
  <Application>Microsoft Office PowerPoint</Application>
  <PresentationFormat>Affichage à l'écran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Poster Template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Thierry Sala</dc:creator>
  <cp:lastModifiedBy>Kevin DONIO</cp:lastModifiedBy>
  <cp:revision>4</cp:revision>
  <dcterms:created xsi:type="dcterms:W3CDTF">2013-07-09T08:43:26Z</dcterms:created>
  <dcterms:modified xsi:type="dcterms:W3CDTF">2018-03-22T10:01:59Z</dcterms:modified>
</cp:coreProperties>
</file>